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mpact" panose="020B0806030902050204" pitchFamily="34" charset="0"/>
      <p:regular r:id="rId19"/>
    </p:embeddedFont>
    <p:embeddedFont>
      <p:font typeface="微软雅黑" panose="020B0503020204020204" pitchFamily="34" charset="-122"/>
      <p:regular r:id="rId20"/>
    </p:embeddedFont>
    <p:embeddedFont>
      <p:font typeface="Arial Unicode MS" panose="020B0604020202020204" pitchFamily="34" charset="-122"/>
      <p:regular r:id="rId21"/>
    </p:embeddedFont>
    <p:embeddedFont>
      <p:font typeface="等线" panose="02010600030101010101" charset="-122"/>
      <p:regular r:id="rId22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4" d="100"/>
          <a:sy n="104" d="100"/>
        </p:scale>
        <p:origin x="528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3D8550E-B5BE-45F9-8285-52486106DE90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B6DEFC8-B258-43F7-9374-E9ADA6FB640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FCACA-81B8-4A37-A8B9-5E6C42DAC85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59EBE3B-D67E-44E0-9C0E-A692CDFBF67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3DA0A3-7239-4AA6-AE9A-39EB8CF710D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D96B8-66E8-48D6-A81A-804E0387956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DA4047-D034-448F-B0CE-51A64382DB0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7452F-B86B-462A-8903-B9FE44B5CFD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63D4A-C522-4438-91C6-BCF0844382E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6F2A5E-71EC-4C60-8502-742212C9E9E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B11D5-2DCC-4244-B107-A9A4E1AC8CA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05BF0-6C4D-4C68-BCC7-DE8C6D867EA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FDBB90-C118-4188-A31F-BB933B1BF31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4E926-374C-4CA4-BDCB-C3696B7DAC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8A5A40-D6ED-4417-92F3-277B03A583FD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3886B-C823-4586-B62F-797B36C1E44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8FF40-F35E-458B-A80F-F173A48639D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10477-F1EE-46C0-BB88-A428A1A58C7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5D6504-4EBF-4A91-B32F-35037F61A580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1323F-9CD8-4387-BFA7-0E4DFE91BCF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C2BC1-784C-4612-818A-5DBE9F0A2A0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1F828-FB27-43B3-996B-DFFC49FDFE6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C0EE50-54AD-4552-8D36-5679EA2ACD0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013BC-061D-4F85-9A02-67644121261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4.png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DB718A5-0192-4778-A968-D29AE0DC9D0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85FB1F1-6F78-46B6-BE24-BB55183090C0}" type="slidenum">
              <a:rPr lang="zh-CN" altLang="en-US"/>
            </a:fld>
            <a:endParaRPr lang="zh-CN" altLang="en-US"/>
          </a:p>
        </p:txBody>
      </p:sp>
      <p:pic>
        <p:nvPicPr>
          <p:cNvPr id="1029" name="Picture 8" descr="C:\Users\Administrator\Desktop\3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0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C:\Users\Administrator\Desktop\1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64" b="45377"/>
          <a:stretch>
            <a:fillRect/>
          </a:stretch>
        </p:blipFill>
        <p:spPr bwMode="auto">
          <a:xfrm>
            <a:off x="0" y="3667125"/>
            <a:ext cx="91440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6000"/>
                </a:schemeClr>
              </a:gs>
              <a:gs pos="55000">
                <a:schemeClr val="bg1">
                  <a:lumMod val="85000"/>
                  <a:alpha val="70000"/>
                </a:schemeClr>
              </a:gs>
              <a:gs pos="100000">
                <a:schemeClr val="bg1">
                  <a:lumMod val="95000"/>
                  <a:alpha val="23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Text Box 12"/>
          <p:cNvSpPr txBox="1">
            <a:spLocks noChangeArrowheads="1"/>
          </p:cNvSpPr>
          <p:nvPr userDrawn="1"/>
        </p:nvSpPr>
        <p:spPr bwMode="auto">
          <a:xfrm>
            <a:off x="5634118" y="4132800"/>
            <a:ext cx="4691829" cy="1099725"/>
          </a:xfrm>
          <a:prstGeom prst="rect">
            <a:avLst/>
          </a:prstGeom>
          <a:noFill/>
          <a:effectLst>
            <a:glow rad="749300">
              <a:schemeClr val="accent3">
                <a:alpha val="70000"/>
              </a:schemeClr>
            </a:glow>
          </a:effectLst>
          <a:scene3d>
            <a:camera prst="perspectiveFront"/>
            <a:lightRig rig="balanced" dir="t">
              <a:rot lat="0" lon="0" rev="13800000"/>
            </a:lightRig>
          </a:scene3d>
        </p:spPr>
        <p:txBody>
          <a:bodyPr lIns="0" tIns="0" rIns="0" bIns="0" anchor="ctr" anchorCtr="1">
            <a:scene3d>
              <a:camera prst="perspectiveFront"/>
              <a:lightRig rig="balanced" dir="t">
                <a:rot lat="0" lon="0" rev="13800000"/>
              </a:lightRig>
            </a:scene3d>
            <a:sp3d extrusionH="3810000" prstMaterial="matte">
              <a:bevelT w="19050" h="19050" prst="hardEdge"/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algn="ctr">
              <a:lnSpc>
                <a:spcPct val="70000"/>
              </a:lnSpc>
              <a:defRPr sz="9200" spc="200">
                <a:solidFill>
                  <a:prstClr val="black">
                    <a:lumMod val="85000"/>
                    <a:lumOff val="15000"/>
                  </a:prstClr>
                </a:solidFill>
                <a:latin typeface="Impact" panose="020B0806030902050204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>
                <a:gradFill flip="none" rotWithShape="1">
                  <a:gsLst>
                    <a:gs pos="75000">
                      <a:schemeClr val="bg1"/>
                    </a:gs>
                    <a:gs pos="35000">
                      <a:srgbClr val="FFFFFF"/>
                    </a:gs>
                    <a:gs pos="0">
                      <a:srgbClr val="FFF7F7"/>
                    </a:gs>
                    <a:gs pos="51000">
                      <a:srgbClr val="FFFFFF"/>
                    </a:gs>
                    <a:gs pos="44000">
                      <a:schemeClr val="bg1">
                        <a:lumMod val="95000"/>
                      </a:schemeClr>
                    </a:gs>
                    <a:gs pos="87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ea typeface="+mn-ea"/>
              </a:rPr>
              <a:t>2013</a:t>
            </a:r>
            <a:endParaRPr lang="zh-CN" altLang="en-US" sz="6000" dirty="0">
              <a:gradFill flip="none" rotWithShape="1">
                <a:gsLst>
                  <a:gs pos="75000">
                    <a:schemeClr val="bg1"/>
                  </a:gs>
                  <a:gs pos="35000">
                    <a:srgbClr val="FFFFFF"/>
                  </a:gs>
                  <a:gs pos="0">
                    <a:srgbClr val="FFF7F7"/>
                  </a:gs>
                  <a:gs pos="51000">
                    <a:srgbClr val="FFFFFF"/>
                  </a:gs>
                  <a:gs pos="44000">
                    <a:schemeClr val="bg1">
                      <a:lumMod val="95000"/>
                    </a:schemeClr>
                  </a:gs>
                  <a:gs pos="87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ea typeface="+mn-ea"/>
            </a:endParaRPr>
          </a:p>
        </p:txBody>
      </p:sp>
      <p:pic>
        <p:nvPicPr>
          <p:cNvPr id="1033" name="Picture 7" descr="C:\Users\Administrator\Desktop\2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7" b="45474"/>
          <a:stretch>
            <a:fillRect/>
          </a:stretch>
        </p:blipFill>
        <p:spPr bwMode="auto">
          <a:xfrm>
            <a:off x="0" y="0"/>
            <a:ext cx="9144000" cy="2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2" descr="C:\Users\Administrator\Desktop\5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5" t="15997" r="14297" b="35687"/>
          <a:stretch>
            <a:fillRect/>
          </a:stretch>
        </p:blipFill>
        <p:spPr bwMode="auto">
          <a:xfrm>
            <a:off x="6715125" y="3986213"/>
            <a:ext cx="2428875" cy="124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Administrator\Desktop\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0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C:\Users\Administrator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0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Administrator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64" b="32248"/>
          <a:stretch>
            <a:fillRect/>
          </a:stretch>
        </p:blipFill>
        <p:spPr bwMode="auto">
          <a:xfrm>
            <a:off x="0" y="1806575"/>
            <a:ext cx="9144000" cy="226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C:\Users\Administrator\Desktop\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0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 Box 12"/>
          <p:cNvSpPr txBox="1">
            <a:spLocks noChangeArrowheads="1"/>
          </p:cNvSpPr>
          <p:nvPr/>
        </p:nvSpPr>
        <p:spPr bwMode="auto">
          <a:xfrm>
            <a:off x="4470400" y="3954463"/>
            <a:ext cx="3697288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solidFill>
                  <a:srgbClr val="E6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年终</a:t>
            </a:r>
            <a:r>
              <a:rPr lang="zh-CN" altLang="en-US" sz="2000" b="1">
                <a:solidFill>
                  <a:srgbClr val="59595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汇报总结模版</a:t>
            </a:r>
            <a:endParaRPr lang="zh-CN" altLang="en-US" sz="2000" b="1">
              <a:solidFill>
                <a:srgbClr val="59595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Text Box 12"/>
          <p:cNvSpPr txBox="1">
            <a:spLocks noChangeArrowheads="1"/>
          </p:cNvSpPr>
          <p:nvPr/>
        </p:nvSpPr>
        <p:spPr bwMode="auto">
          <a:xfrm>
            <a:off x="4465638" y="4243388"/>
            <a:ext cx="616267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rgbClr val="59595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POWERPOINT TEMPLATE</a:t>
            </a:r>
            <a:endParaRPr lang="zh-CN" altLang="en-US" sz="2000" b="1">
              <a:solidFill>
                <a:srgbClr val="59595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Text Box 12"/>
          <p:cNvSpPr txBox="1">
            <a:spLocks noChangeArrowheads="1"/>
          </p:cNvSpPr>
          <p:nvPr/>
        </p:nvSpPr>
        <p:spPr bwMode="auto">
          <a:xfrm>
            <a:off x="4219595" y="706836"/>
            <a:ext cx="4691829" cy="1099725"/>
          </a:xfrm>
          <a:prstGeom prst="rect">
            <a:avLst/>
          </a:prstGeom>
          <a:noFill/>
          <a:effectLst>
            <a:glow rad="749300">
              <a:schemeClr val="accent3">
                <a:alpha val="70000"/>
              </a:schemeClr>
            </a:glow>
          </a:effectLst>
          <a:scene3d>
            <a:camera prst="perspectiveFront"/>
            <a:lightRig rig="balanced" dir="t">
              <a:rot lat="0" lon="0" rev="13800000"/>
            </a:lightRig>
          </a:scene3d>
        </p:spPr>
        <p:txBody>
          <a:bodyPr lIns="0" tIns="0" rIns="0" bIns="0" anchor="ctr" anchorCtr="1">
            <a:scene3d>
              <a:camera prst="perspectiveFront"/>
              <a:lightRig rig="balanced" dir="t">
                <a:rot lat="0" lon="0" rev="13800000"/>
              </a:lightRig>
            </a:scene3d>
            <a:sp3d extrusionH="3810000" prstMaterial="matte">
              <a:bevelT w="19050" h="19050" prst="hardEdge"/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algn="ctr">
              <a:lnSpc>
                <a:spcPct val="70000"/>
              </a:lnSpc>
              <a:defRPr sz="9200" spc="200">
                <a:solidFill>
                  <a:prstClr val="black">
                    <a:lumMod val="85000"/>
                    <a:lumOff val="15000"/>
                  </a:prstClr>
                </a:solidFill>
                <a:latin typeface="Impact" panose="020B0806030902050204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gradFill flip="none" rotWithShape="1">
                  <a:gsLst>
                    <a:gs pos="75000">
                      <a:schemeClr val="bg1"/>
                    </a:gs>
                    <a:gs pos="35000">
                      <a:srgbClr val="FFFFFF"/>
                    </a:gs>
                    <a:gs pos="0">
                      <a:srgbClr val="FFF7F7"/>
                    </a:gs>
                    <a:gs pos="51000">
                      <a:srgbClr val="FFFFFF"/>
                    </a:gs>
                    <a:gs pos="44000">
                      <a:schemeClr val="bg1">
                        <a:lumMod val="95000"/>
                      </a:schemeClr>
                    </a:gs>
                    <a:gs pos="87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ea typeface="+mn-ea"/>
              </a:rPr>
              <a:t>2013</a:t>
            </a:r>
            <a:endParaRPr lang="zh-CN" altLang="en-US" dirty="0">
              <a:gradFill flip="none" rotWithShape="1">
                <a:gsLst>
                  <a:gs pos="75000">
                    <a:schemeClr val="bg1"/>
                  </a:gs>
                  <a:gs pos="35000">
                    <a:srgbClr val="FFFFFF"/>
                  </a:gs>
                  <a:gs pos="0">
                    <a:srgbClr val="FFF7F7"/>
                  </a:gs>
                  <a:gs pos="51000">
                    <a:srgbClr val="FFFFFF"/>
                  </a:gs>
                  <a:gs pos="44000">
                    <a:schemeClr val="bg1">
                      <a:lumMod val="95000"/>
                    </a:schemeClr>
                  </a:gs>
                  <a:gs pos="87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ea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-3492896" y="195486"/>
            <a:ext cx="3240360" cy="4605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-4645024" y="660919"/>
            <a:ext cx="3240360" cy="4605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-2592606" y="951297"/>
            <a:ext cx="2232248" cy="4086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0" name="Picture 2" descr="C:\Users\Administrator\Desktop\年终模板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3" r="40617"/>
          <a:stretch>
            <a:fillRect/>
          </a:stretch>
        </p:blipFill>
        <p:spPr bwMode="auto">
          <a:xfrm>
            <a:off x="50800" y="2571750"/>
            <a:ext cx="4016375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2" descr="C:\Users\Administrator\Desktop\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7" t="15997" r="23795" b="35687"/>
          <a:stretch>
            <a:fillRect/>
          </a:stretch>
        </p:blipFill>
        <p:spPr bwMode="auto">
          <a:xfrm>
            <a:off x="2339975" y="1590675"/>
            <a:ext cx="4608513" cy="236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3.95062E-6 L 1.62604 -0.00278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02" y="-15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3.95062E-6 L 1.62604 -0.00278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02" y="-15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3.95062E-6 L 1.62604 -0.00278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02" y="-15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Administrator\Desktop\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0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C:\Users\Administrator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64" b="45377"/>
          <a:stretch>
            <a:fillRect/>
          </a:stretch>
        </p:blipFill>
        <p:spPr bwMode="auto">
          <a:xfrm>
            <a:off x="0" y="3667125"/>
            <a:ext cx="91440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6000"/>
                </a:schemeClr>
              </a:gs>
              <a:gs pos="55000">
                <a:schemeClr val="bg1">
                  <a:lumMod val="85000"/>
                  <a:alpha val="70000"/>
                </a:schemeClr>
              </a:gs>
              <a:gs pos="100000">
                <a:schemeClr val="bg1">
                  <a:lumMod val="95000"/>
                  <a:alpha val="23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7173" name="Picture 7" descr="C:\Users\Administrator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7" b="45474"/>
          <a:stretch>
            <a:fillRect/>
          </a:stretch>
        </p:blipFill>
        <p:spPr bwMode="auto">
          <a:xfrm>
            <a:off x="0" y="0"/>
            <a:ext cx="9144000" cy="2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 bwMode="auto">
          <a:xfrm>
            <a:off x="1933575" y="1157288"/>
            <a:ext cx="5276850" cy="2735262"/>
            <a:chOff x="1933397" y="1156990"/>
            <a:chExt cx="5277203" cy="2736304"/>
          </a:xfrm>
        </p:grpSpPr>
        <p:sp>
          <p:nvSpPr>
            <p:cNvPr id="9" name="矩形 8"/>
            <p:cNvSpPr/>
            <p:nvPr/>
          </p:nvSpPr>
          <p:spPr>
            <a:xfrm>
              <a:off x="1933397" y="1156990"/>
              <a:ext cx="5277203" cy="273630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24000">
                  <a:schemeClr val="bg1">
                    <a:lumMod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rgbClr val="E6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509890" y="1156990"/>
              <a:ext cx="2124217" cy="46055"/>
            </a:xfrm>
            <a:prstGeom prst="rect">
              <a:avLst/>
            </a:prstGeom>
            <a:solidFill>
              <a:srgbClr val="E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7175" name="Picture 6" descr="C:\Users\Administrator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7" b="45665"/>
          <a:stretch>
            <a:fillRect/>
          </a:stretch>
        </p:blipFill>
        <p:spPr bwMode="auto">
          <a:xfrm>
            <a:off x="0" y="3848100"/>
            <a:ext cx="914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组合 11"/>
          <p:cNvGrpSpPr/>
          <p:nvPr/>
        </p:nvGrpSpPr>
        <p:grpSpPr bwMode="auto">
          <a:xfrm>
            <a:off x="2030413" y="1303338"/>
            <a:ext cx="5083175" cy="2425700"/>
            <a:chOff x="1866467" y="1516471"/>
            <a:chExt cx="5081797" cy="2425305"/>
          </a:xfrm>
        </p:grpSpPr>
        <p:sp>
          <p:nvSpPr>
            <p:cNvPr id="13" name="TextBox 2"/>
            <p:cNvSpPr txBox="1">
              <a:spLocks noChangeArrowheads="1"/>
            </p:cNvSpPr>
            <p:nvPr/>
          </p:nvSpPr>
          <p:spPr bwMode="auto">
            <a:xfrm>
              <a:off x="1866467" y="1516471"/>
              <a:ext cx="5081797" cy="101583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285C9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just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上海锐普广告有限公司是中国第一家精品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设计机构。拥有国内顶尖的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制作技术、顶级的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设计团队， 坚持精益求精、拒绝平庸的做事精神，帮助您实现美观、精致、严谨、动感的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展示效果，让您的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创造卓越价值。</a:t>
              </a:r>
              <a:endParaRPr lang="zh-CN" altLang="zh-CN" sz="1000" b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锐普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的设计理念：杜绝平庸、专做精品 ！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100%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专业；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100%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尽心；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100%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创意。</a:t>
              </a:r>
              <a:endParaRPr lang="zh-CN" altLang="zh-CN" sz="1000" b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锐普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服务领域：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公共模板设计；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个性模板设计；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稿件制作。</a:t>
              </a:r>
              <a:endParaRPr lang="zh-CN" altLang="zh-CN" sz="1000" b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矩形 3"/>
            <p:cNvSpPr>
              <a:spLocks noChangeArrowheads="1"/>
            </p:cNvSpPr>
            <p:nvPr/>
          </p:nvSpPr>
          <p:spPr bwMode="auto">
            <a:xfrm>
              <a:off x="1866467" y="2618017"/>
              <a:ext cx="5081797" cy="132375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Here we got China’s largest original PPT material, and the strongest PPT producing team. We got the training for everyone who wants to rapidly improve their PPT skills. 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Our PPT is clear, beautiful, creative, valuable which have brought unexpected value to our hundreds of clients.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634118" y="4132800"/>
            <a:ext cx="4691829" cy="1099725"/>
          </a:xfrm>
          <a:prstGeom prst="rect">
            <a:avLst/>
          </a:prstGeom>
          <a:noFill/>
          <a:effectLst>
            <a:glow rad="749300">
              <a:schemeClr val="accent3">
                <a:alpha val="70000"/>
              </a:schemeClr>
            </a:glow>
          </a:effectLst>
          <a:scene3d>
            <a:camera prst="perspectiveFront"/>
            <a:lightRig rig="balanced" dir="t">
              <a:rot lat="0" lon="0" rev="13800000"/>
            </a:lightRig>
          </a:scene3d>
        </p:spPr>
        <p:txBody>
          <a:bodyPr lIns="0" tIns="0" rIns="0" bIns="0" anchor="ctr" anchorCtr="1">
            <a:scene3d>
              <a:camera prst="perspectiveFront"/>
              <a:lightRig rig="balanced" dir="t">
                <a:rot lat="0" lon="0" rev="13800000"/>
              </a:lightRig>
            </a:scene3d>
            <a:sp3d extrusionH="3810000" prstMaterial="matte">
              <a:bevelT w="19050" h="19050" prst="hardEdge"/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algn="ctr">
              <a:lnSpc>
                <a:spcPct val="70000"/>
              </a:lnSpc>
              <a:defRPr sz="9200" spc="200">
                <a:solidFill>
                  <a:prstClr val="black">
                    <a:lumMod val="85000"/>
                    <a:lumOff val="15000"/>
                  </a:prstClr>
                </a:solidFill>
                <a:latin typeface="Impact" panose="020B0806030902050204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>
                <a:gradFill flip="none" rotWithShape="1">
                  <a:gsLst>
                    <a:gs pos="75000">
                      <a:schemeClr val="bg1"/>
                    </a:gs>
                    <a:gs pos="35000">
                      <a:srgbClr val="FFFFFF"/>
                    </a:gs>
                    <a:gs pos="0">
                      <a:srgbClr val="FFF7F7"/>
                    </a:gs>
                    <a:gs pos="51000">
                      <a:srgbClr val="FFFFFF"/>
                    </a:gs>
                    <a:gs pos="44000">
                      <a:schemeClr val="bg1">
                        <a:lumMod val="95000"/>
                      </a:schemeClr>
                    </a:gs>
                    <a:gs pos="87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ea typeface="+mn-ea"/>
              </a:rPr>
              <a:t>2013</a:t>
            </a:r>
            <a:endParaRPr lang="zh-CN" altLang="en-US" sz="6000" dirty="0">
              <a:gradFill flip="none" rotWithShape="1">
                <a:gsLst>
                  <a:gs pos="75000">
                    <a:schemeClr val="bg1"/>
                  </a:gs>
                  <a:gs pos="35000">
                    <a:srgbClr val="FFFFFF"/>
                  </a:gs>
                  <a:gs pos="0">
                    <a:srgbClr val="FFF7F7"/>
                  </a:gs>
                  <a:gs pos="51000">
                    <a:srgbClr val="FFFFFF"/>
                  </a:gs>
                  <a:gs pos="44000">
                    <a:schemeClr val="bg1">
                      <a:lumMod val="95000"/>
                    </a:schemeClr>
                  </a:gs>
                  <a:gs pos="87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ea typeface="+mn-ea"/>
            </a:endParaRPr>
          </a:p>
        </p:txBody>
      </p:sp>
      <p:pic>
        <p:nvPicPr>
          <p:cNvPr id="16" name="Picture 12" descr="C:\Users\Administrator\Desktop\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5" t="15997" r="14297" b="35687"/>
          <a:stretch>
            <a:fillRect/>
          </a:stretch>
        </p:blipFill>
        <p:spPr bwMode="auto">
          <a:xfrm>
            <a:off x="6715125" y="3986213"/>
            <a:ext cx="2428875" cy="124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0" y="188913"/>
            <a:ext cx="2411413" cy="504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8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395288" y="215900"/>
            <a:ext cx="901700" cy="4778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500" b="1">
                <a:solidFill>
                  <a:srgbClr val="E6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前言</a:t>
            </a:r>
            <a:endParaRPr lang="zh-CN" altLang="en-US" sz="25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0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8913"/>
            <a:ext cx="2411413" cy="504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8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395288" y="215900"/>
            <a:ext cx="901700" cy="4778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500" b="1">
                <a:solidFill>
                  <a:srgbClr val="E6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目录</a:t>
            </a:r>
            <a:endParaRPr lang="zh-CN" altLang="en-US" sz="25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3059113" y="1560513"/>
            <a:ext cx="2846387" cy="290512"/>
          </a:xfrm>
          <a:custGeom>
            <a:avLst/>
            <a:gdLst>
              <a:gd name="connsiteX0" fmla="*/ 0 w 7200900"/>
              <a:gd name="connsiteY0" fmla="*/ 9525 h 247650"/>
              <a:gd name="connsiteX1" fmla="*/ 0 w 7200900"/>
              <a:gd name="connsiteY1" fmla="*/ 247650 h 247650"/>
              <a:gd name="connsiteX2" fmla="*/ 7200900 w 7200900"/>
              <a:gd name="connsiteY2" fmla="*/ 247650 h 247650"/>
              <a:gd name="connsiteX3" fmla="*/ 7200900 w 7200900"/>
              <a:gd name="connsiteY3" fmla="*/ 0 h 247650"/>
              <a:gd name="connsiteX4" fmla="*/ 0 w 7200900"/>
              <a:gd name="connsiteY4" fmla="*/ 9525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900" h="247650">
                <a:moveTo>
                  <a:pt x="0" y="9525"/>
                </a:moveTo>
                <a:lnTo>
                  <a:pt x="0" y="247650"/>
                </a:lnTo>
                <a:lnTo>
                  <a:pt x="7200900" y="247650"/>
                </a:lnTo>
                <a:lnTo>
                  <a:pt x="7200900" y="0"/>
                </a:lnTo>
                <a:lnTo>
                  <a:pt x="0" y="95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3068638" y="1419225"/>
            <a:ext cx="2825750" cy="396875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>
              <a:latin typeface="+mn-lt"/>
              <a:ea typeface="+mn-ea"/>
            </a:endParaRPr>
          </a:p>
        </p:txBody>
      </p:sp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3300413" y="1419225"/>
            <a:ext cx="2360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3059113" y="2208213"/>
            <a:ext cx="2846387" cy="290512"/>
          </a:xfrm>
          <a:custGeom>
            <a:avLst/>
            <a:gdLst>
              <a:gd name="connsiteX0" fmla="*/ 0 w 7200900"/>
              <a:gd name="connsiteY0" fmla="*/ 9525 h 247650"/>
              <a:gd name="connsiteX1" fmla="*/ 0 w 7200900"/>
              <a:gd name="connsiteY1" fmla="*/ 247650 h 247650"/>
              <a:gd name="connsiteX2" fmla="*/ 7200900 w 7200900"/>
              <a:gd name="connsiteY2" fmla="*/ 247650 h 247650"/>
              <a:gd name="connsiteX3" fmla="*/ 7200900 w 7200900"/>
              <a:gd name="connsiteY3" fmla="*/ 0 h 247650"/>
              <a:gd name="connsiteX4" fmla="*/ 0 w 7200900"/>
              <a:gd name="connsiteY4" fmla="*/ 9525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900" h="247650">
                <a:moveTo>
                  <a:pt x="0" y="9525"/>
                </a:moveTo>
                <a:lnTo>
                  <a:pt x="0" y="247650"/>
                </a:lnTo>
                <a:lnTo>
                  <a:pt x="7200900" y="247650"/>
                </a:lnTo>
                <a:lnTo>
                  <a:pt x="7200900" y="0"/>
                </a:lnTo>
                <a:lnTo>
                  <a:pt x="0" y="95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gray">
          <a:xfrm>
            <a:off x="3068638" y="2066925"/>
            <a:ext cx="2825750" cy="396875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>
              <a:latin typeface="+mn-lt"/>
              <a:ea typeface="+mn-ea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3300413" y="2066925"/>
            <a:ext cx="2360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3059113" y="2879725"/>
            <a:ext cx="2846387" cy="290513"/>
          </a:xfrm>
          <a:custGeom>
            <a:avLst/>
            <a:gdLst>
              <a:gd name="connsiteX0" fmla="*/ 0 w 7200900"/>
              <a:gd name="connsiteY0" fmla="*/ 9525 h 247650"/>
              <a:gd name="connsiteX1" fmla="*/ 0 w 7200900"/>
              <a:gd name="connsiteY1" fmla="*/ 247650 h 247650"/>
              <a:gd name="connsiteX2" fmla="*/ 7200900 w 7200900"/>
              <a:gd name="connsiteY2" fmla="*/ 247650 h 247650"/>
              <a:gd name="connsiteX3" fmla="*/ 7200900 w 7200900"/>
              <a:gd name="connsiteY3" fmla="*/ 0 h 247650"/>
              <a:gd name="connsiteX4" fmla="*/ 0 w 7200900"/>
              <a:gd name="connsiteY4" fmla="*/ 9525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900" h="247650">
                <a:moveTo>
                  <a:pt x="0" y="9525"/>
                </a:moveTo>
                <a:lnTo>
                  <a:pt x="0" y="247650"/>
                </a:lnTo>
                <a:lnTo>
                  <a:pt x="7200900" y="247650"/>
                </a:lnTo>
                <a:lnTo>
                  <a:pt x="7200900" y="0"/>
                </a:lnTo>
                <a:lnTo>
                  <a:pt x="0" y="95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gray">
          <a:xfrm>
            <a:off x="3068638" y="2738438"/>
            <a:ext cx="2825750" cy="396875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>
              <a:latin typeface="+mn-lt"/>
              <a:ea typeface="+mn-ea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3300413" y="2738438"/>
            <a:ext cx="23606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3059113" y="3548063"/>
            <a:ext cx="2846387" cy="290512"/>
          </a:xfrm>
          <a:custGeom>
            <a:avLst/>
            <a:gdLst>
              <a:gd name="connsiteX0" fmla="*/ 0 w 7200900"/>
              <a:gd name="connsiteY0" fmla="*/ 9525 h 247650"/>
              <a:gd name="connsiteX1" fmla="*/ 0 w 7200900"/>
              <a:gd name="connsiteY1" fmla="*/ 247650 h 247650"/>
              <a:gd name="connsiteX2" fmla="*/ 7200900 w 7200900"/>
              <a:gd name="connsiteY2" fmla="*/ 247650 h 247650"/>
              <a:gd name="connsiteX3" fmla="*/ 7200900 w 7200900"/>
              <a:gd name="connsiteY3" fmla="*/ 0 h 247650"/>
              <a:gd name="connsiteX4" fmla="*/ 0 w 7200900"/>
              <a:gd name="connsiteY4" fmla="*/ 9525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900" h="247650">
                <a:moveTo>
                  <a:pt x="0" y="9525"/>
                </a:moveTo>
                <a:lnTo>
                  <a:pt x="0" y="247650"/>
                </a:lnTo>
                <a:lnTo>
                  <a:pt x="7200900" y="247650"/>
                </a:lnTo>
                <a:lnTo>
                  <a:pt x="7200900" y="0"/>
                </a:lnTo>
                <a:lnTo>
                  <a:pt x="0" y="95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4" name="AutoShape 3"/>
          <p:cNvSpPr>
            <a:spLocks noChangeArrowheads="1"/>
          </p:cNvSpPr>
          <p:nvPr/>
        </p:nvSpPr>
        <p:spPr bwMode="gray">
          <a:xfrm>
            <a:off x="3068638" y="3406775"/>
            <a:ext cx="2825750" cy="396875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>
              <a:latin typeface="+mn-lt"/>
              <a:ea typeface="+mn-ea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300413" y="3406775"/>
            <a:ext cx="2360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 animBg="1"/>
      <p:bldP spid="6" grpId="0"/>
      <p:bldP spid="8" grpId="0" animBg="1"/>
      <p:bldP spid="9" grpId="0"/>
      <p:bldP spid="11" grpId="0" animBg="1"/>
      <p:bldP spid="12" grpId="0"/>
      <p:bldP spid="14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8913"/>
            <a:ext cx="2411413" cy="504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8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395288" y="215900"/>
            <a:ext cx="1584325" cy="4778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500" b="1">
                <a:solidFill>
                  <a:srgbClr val="E6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过渡页</a:t>
            </a:r>
            <a:endParaRPr lang="zh-CN" altLang="en-US" sz="25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3059113" y="1419225"/>
            <a:ext cx="2846387" cy="431800"/>
            <a:chOff x="3059832" y="1707902"/>
            <a:chExt cx="2845698" cy="431800"/>
          </a:xfrm>
        </p:grpSpPr>
        <p:sp>
          <p:nvSpPr>
            <p:cNvPr id="5" name="任意多边形 4"/>
            <p:cNvSpPr/>
            <p:nvPr/>
          </p:nvSpPr>
          <p:spPr>
            <a:xfrm>
              <a:off x="3059832" y="1849190"/>
              <a:ext cx="2845698" cy="290512"/>
            </a:xfrm>
            <a:custGeom>
              <a:avLst/>
              <a:gdLst>
                <a:gd name="connsiteX0" fmla="*/ 0 w 7200900"/>
                <a:gd name="connsiteY0" fmla="*/ 9525 h 247650"/>
                <a:gd name="connsiteX1" fmla="*/ 0 w 7200900"/>
                <a:gd name="connsiteY1" fmla="*/ 247650 h 247650"/>
                <a:gd name="connsiteX2" fmla="*/ 7200900 w 7200900"/>
                <a:gd name="connsiteY2" fmla="*/ 247650 h 247650"/>
                <a:gd name="connsiteX3" fmla="*/ 7200900 w 7200900"/>
                <a:gd name="connsiteY3" fmla="*/ 0 h 247650"/>
                <a:gd name="connsiteX4" fmla="*/ 0 w 7200900"/>
                <a:gd name="connsiteY4" fmla="*/ 952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00" h="247650">
                  <a:moveTo>
                    <a:pt x="0" y="9525"/>
                  </a:moveTo>
                  <a:lnTo>
                    <a:pt x="0" y="247650"/>
                  </a:lnTo>
                  <a:lnTo>
                    <a:pt x="7200900" y="247650"/>
                  </a:lnTo>
                  <a:lnTo>
                    <a:pt x="7200900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AutoShape 3"/>
            <p:cNvSpPr>
              <a:spLocks noChangeArrowheads="1"/>
            </p:cNvSpPr>
            <p:nvPr/>
          </p:nvSpPr>
          <p:spPr bwMode="gray">
            <a:xfrm>
              <a:off x="3067767" y="1707902"/>
              <a:ext cx="2826654" cy="396875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>
                <a:latin typeface="+mn-lt"/>
                <a:ea typeface="+mn-ea"/>
              </a:endParaRPr>
            </a:p>
          </p:txBody>
        </p:sp>
        <p:sp>
          <p:nvSpPr>
            <p:cNvPr id="9235" name="Rectangle 13"/>
            <p:cNvSpPr>
              <a:spLocks noChangeArrowheads="1"/>
            </p:cNvSpPr>
            <p:nvPr/>
          </p:nvSpPr>
          <p:spPr bwMode="auto">
            <a:xfrm>
              <a:off x="3300599" y="1707902"/>
              <a:ext cx="23609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3059113" y="2066925"/>
            <a:ext cx="2846387" cy="431800"/>
            <a:chOff x="3598510" y="2355974"/>
            <a:chExt cx="2845698" cy="431800"/>
          </a:xfrm>
        </p:grpSpPr>
        <p:sp>
          <p:nvSpPr>
            <p:cNvPr id="9" name="任意多边形 8"/>
            <p:cNvSpPr/>
            <p:nvPr/>
          </p:nvSpPr>
          <p:spPr>
            <a:xfrm>
              <a:off x="3598510" y="2497262"/>
              <a:ext cx="2845698" cy="290512"/>
            </a:xfrm>
            <a:custGeom>
              <a:avLst/>
              <a:gdLst>
                <a:gd name="connsiteX0" fmla="*/ 0 w 7200900"/>
                <a:gd name="connsiteY0" fmla="*/ 9525 h 247650"/>
                <a:gd name="connsiteX1" fmla="*/ 0 w 7200900"/>
                <a:gd name="connsiteY1" fmla="*/ 247650 h 247650"/>
                <a:gd name="connsiteX2" fmla="*/ 7200900 w 7200900"/>
                <a:gd name="connsiteY2" fmla="*/ 247650 h 247650"/>
                <a:gd name="connsiteX3" fmla="*/ 7200900 w 7200900"/>
                <a:gd name="connsiteY3" fmla="*/ 0 h 247650"/>
                <a:gd name="connsiteX4" fmla="*/ 0 w 7200900"/>
                <a:gd name="connsiteY4" fmla="*/ 952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00" h="247650">
                  <a:moveTo>
                    <a:pt x="0" y="9525"/>
                  </a:moveTo>
                  <a:lnTo>
                    <a:pt x="0" y="247650"/>
                  </a:lnTo>
                  <a:lnTo>
                    <a:pt x="7200900" y="247650"/>
                  </a:lnTo>
                  <a:lnTo>
                    <a:pt x="7200900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AutoShape 3"/>
            <p:cNvSpPr>
              <a:spLocks noChangeArrowheads="1"/>
            </p:cNvSpPr>
            <p:nvPr/>
          </p:nvSpPr>
          <p:spPr bwMode="gray">
            <a:xfrm>
              <a:off x="3606445" y="2355974"/>
              <a:ext cx="2826654" cy="396875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>
                <a:latin typeface="+mn-lt"/>
                <a:ea typeface="+mn-ea"/>
              </a:endParaRPr>
            </a:p>
          </p:txBody>
        </p:sp>
        <p:sp>
          <p:nvSpPr>
            <p:cNvPr id="9232" name="Rectangle 13"/>
            <p:cNvSpPr>
              <a:spLocks noChangeArrowheads="1"/>
            </p:cNvSpPr>
            <p:nvPr/>
          </p:nvSpPr>
          <p:spPr bwMode="auto">
            <a:xfrm>
              <a:off x="3839277" y="2355974"/>
              <a:ext cx="23609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3059113" y="2738438"/>
            <a:ext cx="2846387" cy="431800"/>
            <a:chOff x="4174574" y="3026544"/>
            <a:chExt cx="2845698" cy="431800"/>
          </a:xfrm>
        </p:grpSpPr>
        <p:sp>
          <p:nvSpPr>
            <p:cNvPr id="13" name="任意多边形 12"/>
            <p:cNvSpPr/>
            <p:nvPr/>
          </p:nvSpPr>
          <p:spPr>
            <a:xfrm>
              <a:off x="4174574" y="3167831"/>
              <a:ext cx="2845698" cy="290513"/>
            </a:xfrm>
            <a:custGeom>
              <a:avLst/>
              <a:gdLst>
                <a:gd name="connsiteX0" fmla="*/ 0 w 7200900"/>
                <a:gd name="connsiteY0" fmla="*/ 9525 h 247650"/>
                <a:gd name="connsiteX1" fmla="*/ 0 w 7200900"/>
                <a:gd name="connsiteY1" fmla="*/ 247650 h 247650"/>
                <a:gd name="connsiteX2" fmla="*/ 7200900 w 7200900"/>
                <a:gd name="connsiteY2" fmla="*/ 247650 h 247650"/>
                <a:gd name="connsiteX3" fmla="*/ 7200900 w 7200900"/>
                <a:gd name="connsiteY3" fmla="*/ 0 h 247650"/>
                <a:gd name="connsiteX4" fmla="*/ 0 w 7200900"/>
                <a:gd name="connsiteY4" fmla="*/ 952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00" h="247650">
                  <a:moveTo>
                    <a:pt x="0" y="9525"/>
                  </a:moveTo>
                  <a:lnTo>
                    <a:pt x="0" y="247650"/>
                  </a:lnTo>
                  <a:lnTo>
                    <a:pt x="7200900" y="247650"/>
                  </a:lnTo>
                  <a:lnTo>
                    <a:pt x="7200900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AutoShape 3"/>
            <p:cNvSpPr>
              <a:spLocks noChangeArrowheads="1"/>
            </p:cNvSpPr>
            <p:nvPr/>
          </p:nvSpPr>
          <p:spPr bwMode="gray">
            <a:xfrm>
              <a:off x="4182509" y="3026544"/>
              <a:ext cx="2826654" cy="396875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>
                <a:latin typeface="+mn-lt"/>
                <a:ea typeface="+mn-ea"/>
              </a:endParaRPr>
            </a:p>
          </p:txBody>
        </p:sp>
        <p:sp>
          <p:nvSpPr>
            <p:cNvPr id="9229" name="Rectangle 13"/>
            <p:cNvSpPr>
              <a:spLocks noChangeArrowheads="1"/>
            </p:cNvSpPr>
            <p:nvPr/>
          </p:nvSpPr>
          <p:spPr bwMode="auto">
            <a:xfrm>
              <a:off x="4415341" y="3026544"/>
              <a:ext cx="23609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3059113" y="3406775"/>
            <a:ext cx="2846387" cy="431800"/>
            <a:chOff x="4678630" y="3695098"/>
            <a:chExt cx="2845698" cy="431800"/>
          </a:xfrm>
        </p:grpSpPr>
        <p:sp>
          <p:nvSpPr>
            <p:cNvPr id="17" name="任意多边形 16"/>
            <p:cNvSpPr/>
            <p:nvPr/>
          </p:nvSpPr>
          <p:spPr>
            <a:xfrm>
              <a:off x="4678630" y="3836386"/>
              <a:ext cx="2845698" cy="290512"/>
            </a:xfrm>
            <a:custGeom>
              <a:avLst/>
              <a:gdLst>
                <a:gd name="connsiteX0" fmla="*/ 0 w 7200900"/>
                <a:gd name="connsiteY0" fmla="*/ 9525 h 247650"/>
                <a:gd name="connsiteX1" fmla="*/ 0 w 7200900"/>
                <a:gd name="connsiteY1" fmla="*/ 247650 h 247650"/>
                <a:gd name="connsiteX2" fmla="*/ 7200900 w 7200900"/>
                <a:gd name="connsiteY2" fmla="*/ 247650 h 247650"/>
                <a:gd name="connsiteX3" fmla="*/ 7200900 w 7200900"/>
                <a:gd name="connsiteY3" fmla="*/ 0 h 247650"/>
                <a:gd name="connsiteX4" fmla="*/ 0 w 7200900"/>
                <a:gd name="connsiteY4" fmla="*/ 952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00" h="247650">
                  <a:moveTo>
                    <a:pt x="0" y="9525"/>
                  </a:moveTo>
                  <a:lnTo>
                    <a:pt x="0" y="247650"/>
                  </a:lnTo>
                  <a:lnTo>
                    <a:pt x="7200900" y="247650"/>
                  </a:lnTo>
                  <a:lnTo>
                    <a:pt x="7200900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AutoShape 3"/>
            <p:cNvSpPr>
              <a:spLocks noChangeArrowheads="1"/>
            </p:cNvSpPr>
            <p:nvPr/>
          </p:nvSpPr>
          <p:spPr bwMode="gray">
            <a:xfrm>
              <a:off x="4686565" y="3695098"/>
              <a:ext cx="2826654" cy="396875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>
                <a:latin typeface="+mn-lt"/>
                <a:ea typeface="+mn-ea"/>
              </a:endParaRPr>
            </a:p>
          </p:txBody>
        </p:sp>
        <p:sp>
          <p:nvSpPr>
            <p:cNvPr id="9226" name="Rectangle 13"/>
            <p:cNvSpPr>
              <a:spLocks noChangeArrowheads="1"/>
            </p:cNvSpPr>
            <p:nvPr/>
          </p:nvSpPr>
          <p:spPr bwMode="auto">
            <a:xfrm>
              <a:off x="4919397" y="3695098"/>
              <a:ext cx="23609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6 4.87338E-6 L -4.16667E-6 0.1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4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8913"/>
            <a:ext cx="2411413" cy="504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8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395288" y="215900"/>
            <a:ext cx="1584325" cy="4778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500" b="1">
                <a:solidFill>
                  <a:srgbClr val="E6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标题</a:t>
            </a:r>
            <a:endParaRPr lang="zh-CN" altLang="en-US" sz="25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1335088" y="2463800"/>
            <a:ext cx="6121400" cy="292100"/>
            <a:chOff x="1219108" y="2654201"/>
            <a:chExt cx="6239725" cy="298299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219108" y="2876305"/>
              <a:ext cx="623972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80"/>
            <p:cNvSpPr txBox="1">
              <a:spLocks noChangeArrowheads="1"/>
            </p:cNvSpPr>
            <p:nvPr/>
          </p:nvSpPr>
          <p:spPr bwMode="auto">
            <a:xfrm>
              <a:off x="1586436" y="2654201"/>
              <a:ext cx="529147" cy="29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1331913" y="1933575"/>
            <a:ext cx="6124575" cy="292100"/>
            <a:chOff x="1219108" y="2654201"/>
            <a:chExt cx="6241447" cy="298299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219108" y="2876305"/>
              <a:ext cx="624144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1589582" y="2654201"/>
              <a:ext cx="529019" cy="29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1331913" y="1404938"/>
            <a:ext cx="6124575" cy="292100"/>
            <a:chOff x="1219108" y="2115128"/>
            <a:chExt cx="6241447" cy="298299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219108" y="2337231"/>
              <a:ext cx="624144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34"/>
            <p:cNvSpPr txBox="1">
              <a:spLocks noChangeArrowheads="1"/>
            </p:cNvSpPr>
            <p:nvPr/>
          </p:nvSpPr>
          <p:spPr bwMode="auto">
            <a:xfrm>
              <a:off x="1589582" y="2115128"/>
              <a:ext cx="529019" cy="29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1331913" y="3001963"/>
            <a:ext cx="6124575" cy="292100"/>
            <a:chOff x="1219108" y="3742817"/>
            <a:chExt cx="6241447" cy="298299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219108" y="3958435"/>
              <a:ext cx="624144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39"/>
            <p:cNvSpPr txBox="1">
              <a:spLocks noChangeArrowheads="1"/>
            </p:cNvSpPr>
            <p:nvPr/>
          </p:nvSpPr>
          <p:spPr bwMode="auto">
            <a:xfrm>
              <a:off x="1589582" y="3742817"/>
              <a:ext cx="529019" cy="29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6" name="直接箭头连接符 15"/>
          <p:cNvCxnSpPr/>
          <p:nvPr/>
        </p:nvCxnSpPr>
        <p:spPr>
          <a:xfrm>
            <a:off x="1584325" y="3721100"/>
            <a:ext cx="6016625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 bwMode="auto">
          <a:xfrm>
            <a:off x="2314575" y="1614488"/>
            <a:ext cx="323850" cy="2109787"/>
            <a:chOff x="2519916" y="2500313"/>
            <a:chExt cx="329712" cy="2149149"/>
          </a:xfrm>
        </p:grpSpPr>
        <p:sp>
          <p:nvSpPr>
            <p:cNvPr id="18" name="矩形 17"/>
            <p:cNvSpPr/>
            <p:nvPr/>
          </p:nvSpPr>
          <p:spPr>
            <a:xfrm>
              <a:off x="2519916" y="2500313"/>
              <a:ext cx="181018" cy="214914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689621" y="2859313"/>
              <a:ext cx="160007" cy="17788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3121025" y="2679700"/>
            <a:ext cx="334963" cy="1044575"/>
            <a:chOff x="3294616" y="3586163"/>
            <a:chExt cx="341660" cy="1064019"/>
          </a:xfrm>
        </p:grpSpPr>
        <p:sp>
          <p:nvSpPr>
            <p:cNvPr id="21" name="矩形 20"/>
            <p:cNvSpPr/>
            <p:nvPr/>
          </p:nvSpPr>
          <p:spPr>
            <a:xfrm>
              <a:off x="3294616" y="3586163"/>
              <a:ext cx="181355" cy="10640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3477591" y="4119790"/>
              <a:ext cx="158685" cy="525542"/>
            </a:xfrm>
            <a:prstGeom prst="rect">
              <a:avLst/>
            </a:prstGeom>
            <a:solidFill>
              <a:schemeClr val="bg1">
                <a:lumMod val="85000"/>
                <a:alpha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3929063" y="2063750"/>
            <a:ext cx="334962" cy="1660525"/>
            <a:chOff x="4032803" y="2952750"/>
            <a:chExt cx="341660" cy="1692672"/>
          </a:xfrm>
        </p:grpSpPr>
        <p:sp>
          <p:nvSpPr>
            <p:cNvPr id="24" name="矩形 23"/>
            <p:cNvSpPr/>
            <p:nvPr/>
          </p:nvSpPr>
          <p:spPr>
            <a:xfrm>
              <a:off x="4032803" y="3281252"/>
              <a:ext cx="181355" cy="136417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4215777" y="2952750"/>
              <a:ext cx="158686" cy="16878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5541963" y="1619250"/>
            <a:ext cx="336550" cy="2105025"/>
            <a:chOff x="5528227" y="2505075"/>
            <a:chExt cx="341660" cy="2145113"/>
          </a:xfrm>
        </p:grpSpPr>
        <p:sp>
          <p:nvSpPr>
            <p:cNvPr id="27" name="矩形 26"/>
            <p:cNvSpPr/>
            <p:nvPr/>
          </p:nvSpPr>
          <p:spPr>
            <a:xfrm>
              <a:off x="5528227" y="3810585"/>
              <a:ext cx="180500" cy="8396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5710338" y="2505075"/>
              <a:ext cx="159549" cy="21402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4735513" y="2735263"/>
            <a:ext cx="334962" cy="989012"/>
            <a:chOff x="4713840" y="3652838"/>
            <a:chExt cx="341660" cy="1006872"/>
          </a:xfrm>
        </p:grpSpPr>
        <p:sp>
          <p:nvSpPr>
            <p:cNvPr id="30" name="矩形 29"/>
            <p:cNvSpPr/>
            <p:nvPr/>
          </p:nvSpPr>
          <p:spPr>
            <a:xfrm>
              <a:off x="4713840" y="4119910"/>
              <a:ext cx="181355" cy="539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896814" y="3652838"/>
              <a:ext cx="158686" cy="1002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6350000" y="2151063"/>
            <a:ext cx="334963" cy="1573212"/>
            <a:chOff x="6473107" y="3048000"/>
            <a:chExt cx="341660" cy="1602188"/>
          </a:xfrm>
        </p:grpSpPr>
        <p:sp>
          <p:nvSpPr>
            <p:cNvPr id="33" name="矩形 32"/>
            <p:cNvSpPr/>
            <p:nvPr/>
          </p:nvSpPr>
          <p:spPr>
            <a:xfrm>
              <a:off x="6473107" y="3048000"/>
              <a:ext cx="181355" cy="160218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6656082" y="4134449"/>
              <a:ext cx="158685" cy="5108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 bwMode="auto">
          <a:xfrm>
            <a:off x="2233613" y="3732213"/>
            <a:ext cx="4541837" cy="292100"/>
            <a:chOff x="2746630" y="4486931"/>
            <a:chExt cx="4627973" cy="298299"/>
          </a:xfrm>
        </p:grpSpPr>
        <p:sp>
          <p:nvSpPr>
            <p:cNvPr id="36" name="TextBox 35"/>
            <p:cNvSpPr txBox="1">
              <a:spLocks noChangeArrowheads="1"/>
            </p:cNvSpPr>
            <p:nvPr/>
          </p:nvSpPr>
          <p:spPr bwMode="auto">
            <a:xfrm>
              <a:off x="2746630" y="4486931"/>
              <a:ext cx="527340" cy="29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36"/>
            <p:cNvSpPr txBox="1">
              <a:spLocks noChangeArrowheads="1"/>
            </p:cNvSpPr>
            <p:nvPr/>
          </p:nvSpPr>
          <p:spPr bwMode="auto">
            <a:xfrm>
              <a:off x="3560286" y="4486931"/>
              <a:ext cx="537046" cy="29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37"/>
            <p:cNvSpPr txBox="1">
              <a:spLocks noChangeArrowheads="1"/>
            </p:cNvSpPr>
            <p:nvPr/>
          </p:nvSpPr>
          <p:spPr bwMode="auto">
            <a:xfrm>
              <a:off x="4359384" y="4486931"/>
              <a:ext cx="538664" cy="29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Box 38"/>
            <p:cNvSpPr txBox="1">
              <a:spLocks noChangeArrowheads="1"/>
            </p:cNvSpPr>
            <p:nvPr/>
          </p:nvSpPr>
          <p:spPr bwMode="auto">
            <a:xfrm>
              <a:off x="5223186" y="4486931"/>
              <a:ext cx="538664" cy="29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39"/>
            <p:cNvSpPr txBox="1">
              <a:spLocks noChangeArrowheads="1"/>
            </p:cNvSpPr>
            <p:nvPr/>
          </p:nvSpPr>
          <p:spPr bwMode="auto">
            <a:xfrm>
              <a:off x="6010961" y="4486931"/>
              <a:ext cx="538663" cy="29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6837557" y="4486931"/>
              <a:ext cx="537046" cy="29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5376863" y="1131888"/>
            <a:ext cx="1482725" cy="306387"/>
            <a:chOff x="1193752" y="1352417"/>
            <a:chExt cx="1481926" cy="307644"/>
          </a:xfrm>
        </p:grpSpPr>
        <p:sp>
          <p:nvSpPr>
            <p:cNvPr id="43" name="矩形 42"/>
            <p:cNvSpPr/>
            <p:nvPr/>
          </p:nvSpPr>
          <p:spPr>
            <a:xfrm>
              <a:off x="1193752" y="1433711"/>
              <a:ext cx="144384" cy="14505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995007" y="1441682"/>
              <a:ext cx="144385" cy="1450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5" name="TextBox 44"/>
            <p:cNvSpPr txBox="1">
              <a:spLocks noChangeArrowheads="1"/>
            </p:cNvSpPr>
            <p:nvPr/>
          </p:nvSpPr>
          <p:spPr bwMode="auto">
            <a:xfrm>
              <a:off x="1357176" y="1366763"/>
              <a:ext cx="517246" cy="293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Box 45"/>
            <p:cNvSpPr txBox="1">
              <a:spLocks noChangeArrowheads="1"/>
            </p:cNvSpPr>
            <p:nvPr/>
          </p:nvSpPr>
          <p:spPr bwMode="auto">
            <a:xfrm>
              <a:off x="2158432" y="1352417"/>
              <a:ext cx="517246" cy="293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8913"/>
            <a:ext cx="2411413" cy="504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8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395288" y="215900"/>
            <a:ext cx="1584325" cy="4778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500" b="1">
                <a:solidFill>
                  <a:srgbClr val="E6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标题</a:t>
            </a:r>
            <a:endParaRPr lang="zh-CN" altLang="en-US" sz="25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1187624" y="1133196"/>
            <a:ext cx="2982793" cy="2623344"/>
            <a:chOff x="289048" y="1337469"/>
            <a:chExt cx="4592638" cy="4038600"/>
          </a:xfrm>
          <a:effectLst>
            <a:outerShdw blurRad="254000" dist="190500" dir="5400000" sx="90000" sy="-19000" rotWithShape="0">
              <a:prstClr val="black">
                <a:alpha val="10000"/>
              </a:prstClr>
            </a:outerShdw>
          </a:effectLst>
        </p:grpSpPr>
        <p:sp>
          <p:nvSpPr>
            <p:cNvPr id="5" name="Line 4338"/>
            <p:cNvSpPr>
              <a:spLocks noChangeShapeType="1"/>
            </p:cNvSpPr>
            <p:nvPr/>
          </p:nvSpPr>
          <p:spPr bwMode="auto">
            <a:xfrm flipH="1">
              <a:off x="1249486" y="3312319"/>
              <a:ext cx="565150" cy="101758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Line 4337"/>
            <p:cNvSpPr>
              <a:spLocks noChangeShapeType="1"/>
            </p:cNvSpPr>
            <p:nvPr/>
          </p:nvSpPr>
          <p:spPr bwMode="auto">
            <a:xfrm>
              <a:off x="3935536" y="3423444"/>
              <a:ext cx="568325" cy="102552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4314"/>
            <p:cNvSpPr/>
            <p:nvPr/>
          </p:nvSpPr>
          <p:spPr bwMode="auto">
            <a:xfrm>
              <a:off x="2786186" y="1337469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"/>
                <a:gd name="T22" fmla="*/ 0 h 1"/>
                <a:gd name="T23" fmla="*/ 1 w 1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Rectangle 4315"/>
            <p:cNvSpPr>
              <a:spLocks noChangeArrowheads="1"/>
            </p:cNvSpPr>
            <p:nvPr/>
          </p:nvSpPr>
          <p:spPr bwMode="auto">
            <a:xfrm>
              <a:off x="2327398" y="1658144"/>
              <a:ext cx="1588" cy="15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Rectangle 4316"/>
            <p:cNvSpPr>
              <a:spLocks noChangeArrowheads="1"/>
            </p:cNvSpPr>
            <p:nvPr/>
          </p:nvSpPr>
          <p:spPr bwMode="auto">
            <a:xfrm>
              <a:off x="2327398" y="1658144"/>
              <a:ext cx="1588" cy="15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4317"/>
            <p:cNvSpPr/>
            <p:nvPr/>
          </p:nvSpPr>
          <p:spPr bwMode="auto">
            <a:xfrm>
              <a:off x="2327398" y="16581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"/>
                <a:gd name="T22" fmla="*/ 0 h 1"/>
                <a:gd name="T23" fmla="*/ 1 w 1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4320"/>
            <p:cNvSpPr/>
            <p:nvPr/>
          </p:nvSpPr>
          <p:spPr bwMode="auto">
            <a:xfrm>
              <a:off x="289048" y="4529516"/>
              <a:ext cx="4070261" cy="846553"/>
            </a:xfrm>
            <a:custGeom>
              <a:avLst/>
              <a:gdLst>
                <a:gd name="T0" fmla="*/ 2147483647 w 3085"/>
                <a:gd name="T1" fmla="*/ 0 h 642"/>
                <a:gd name="T2" fmla="*/ 0 w 3085"/>
                <a:gd name="T3" fmla="*/ 2147483647 h 642"/>
                <a:gd name="T4" fmla="*/ 2147483647 w 3085"/>
                <a:gd name="T5" fmla="*/ 2147483647 h 642"/>
                <a:gd name="T6" fmla="*/ 2147483647 w 3085"/>
                <a:gd name="T7" fmla="*/ 2147483647 h 642"/>
                <a:gd name="T8" fmla="*/ 2147483647 w 3085"/>
                <a:gd name="T9" fmla="*/ 2147483647 h 642"/>
                <a:gd name="T10" fmla="*/ 2147483647 w 3085"/>
                <a:gd name="T11" fmla="*/ 0 h 642"/>
                <a:gd name="T12" fmla="*/ 2147483647 w 3085"/>
                <a:gd name="T13" fmla="*/ 0 h 6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85"/>
                <a:gd name="T22" fmla="*/ 0 h 642"/>
                <a:gd name="T23" fmla="*/ 3085 w 3085"/>
                <a:gd name="T24" fmla="*/ 642 h 6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85" h="642">
                  <a:moveTo>
                    <a:pt x="352" y="0"/>
                  </a:moveTo>
                  <a:lnTo>
                    <a:pt x="0" y="642"/>
                  </a:lnTo>
                  <a:lnTo>
                    <a:pt x="1544" y="642"/>
                  </a:lnTo>
                  <a:lnTo>
                    <a:pt x="3085" y="642"/>
                  </a:lnTo>
                  <a:lnTo>
                    <a:pt x="2734" y="0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algn="ctr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4324"/>
            <p:cNvSpPr/>
            <p:nvPr/>
          </p:nvSpPr>
          <p:spPr bwMode="auto">
            <a:xfrm>
              <a:off x="760935" y="4261571"/>
              <a:ext cx="3662458" cy="267946"/>
            </a:xfrm>
            <a:custGeom>
              <a:avLst/>
              <a:gdLst>
                <a:gd name="T0" fmla="*/ 2147483647 w 2776"/>
                <a:gd name="T1" fmla="*/ 0 h 202"/>
                <a:gd name="T2" fmla="*/ 0 w 2776"/>
                <a:gd name="T3" fmla="*/ 2147483647 h 202"/>
                <a:gd name="T4" fmla="*/ 2147483647 w 2776"/>
                <a:gd name="T5" fmla="*/ 2147483647 h 202"/>
                <a:gd name="T6" fmla="*/ 2147483647 w 2776"/>
                <a:gd name="T7" fmla="*/ 0 h 202"/>
                <a:gd name="T8" fmla="*/ 2147483647 w 2776"/>
                <a:gd name="T9" fmla="*/ 0 h 2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6"/>
                <a:gd name="T16" fmla="*/ 0 h 202"/>
                <a:gd name="T17" fmla="*/ 2776 w 2776"/>
                <a:gd name="T18" fmla="*/ 202 h 2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6" h="202">
                  <a:moveTo>
                    <a:pt x="394" y="0"/>
                  </a:moveTo>
                  <a:lnTo>
                    <a:pt x="0" y="202"/>
                  </a:lnTo>
                  <a:lnTo>
                    <a:pt x="2382" y="202"/>
                  </a:lnTo>
                  <a:lnTo>
                    <a:pt x="2776" y="0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4325"/>
            <p:cNvSpPr/>
            <p:nvPr/>
          </p:nvSpPr>
          <p:spPr bwMode="auto">
            <a:xfrm>
              <a:off x="3895191" y="4261571"/>
              <a:ext cx="986495" cy="1114498"/>
            </a:xfrm>
            <a:custGeom>
              <a:avLst/>
              <a:gdLst>
                <a:gd name="T0" fmla="*/ 2147483647 w 746"/>
                <a:gd name="T1" fmla="*/ 0 h 844"/>
                <a:gd name="T2" fmla="*/ 2147483647 w 746"/>
                <a:gd name="T3" fmla="*/ 0 h 844"/>
                <a:gd name="T4" fmla="*/ 0 w 746"/>
                <a:gd name="T5" fmla="*/ 2147483647 h 844"/>
                <a:gd name="T6" fmla="*/ 0 w 746"/>
                <a:gd name="T7" fmla="*/ 2147483647 h 844"/>
                <a:gd name="T8" fmla="*/ 2147483647 w 746"/>
                <a:gd name="T9" fmla="*/ 2147483647 h 844"/>
                <a:gd name="T10" fmla="*/ 2147483647 w 746"/>
                <a:gd name="T11" fmla="*/ 2147483647 h 844"/>
                <a:gd name="T12" fmla="*/ 2147483647 w 746"/>
                <a:gd name="T13" fmla="*/ 0 h 8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6"/>
                <a:gd name="T22" fmla="*/ 0 h 844"/>
                <a:gd name="T23" fmla="*/ 746 w 746"/>
                <a:gd name="T24" fmla="*/ 844 h 8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6" h="844">
                  <a:moveTo>
                    <a:pt x="394" y="0"/>
                  </a:moveTo>
                  <a:lnTo>
                    <a:pt x="394" y="0"/>
                  </a:lnTo>
                  <a:lnTo>
                    <a:pt x="0" y="202"/>
                  </a:lnTo>
                  <a:lnTo>
                    <a:pt x="351" y="844"/>
                  </a:lnTo>
                  <a:lnTo>
                    <a:pt x="746" y="641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Line 4335"/>
            <p:cNvSpPr>
              <a:spLocks noChangeShapeType="1"/>
            </p:cNvSpPr>
            <p:nvPr/>
          </p:nvSpPr>
          <p:spPr bwMode="auto">
            <a:xfrm flipH="1">
              <a:off x="765298" y="3637757"/>
              <a:ext cx="500063" cy="90487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Line 4336"/>
            <p:cNvSpPr>
              <a:spLocks noChangeShapeType="1"/>
            </p:cNvSpPr>
            <p:nvPr/>
          </p:nvSpPr>
          <p:spPr bwMode="auto">
            <a:xfrm>
              <a:off x="3425948" y="3637757"/>
              <a:ext cx="488950" cy="90487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4319"/>
            <p:cNvSpPr/>
            <p:nvPr/>
          </p:nvSpPr>
          <p:spPr bwMode="auto">
            <a:xfrm>
              <a:off x="1067758" y="3234447"/>
              <a:ext cx="2514784" cy="724229"/>
            </a:xfrm>
            <a:custGeom>
              <a:avLst/>
              <a:gdLst>
                <a:gd name="T0" fmla="*/ 2147483647 w 1907"/>
                <a:gd name="T1" fmla="*/ 0 h 549"/>
                <a:gd name="T2" fmla="*/ 2147483647 w 1907"/>
                <a:gd name="T3" fmla="*/ 0 h 549"/>
                <a:gd name="T4" fmla="*/ 0 w 1907"/>
                <a:gd name="T5" fmla="*/ 2147483647 h 549"/>
                <a:gd name="T6" fmla="*/ 2147483647 w 1907"/>
                <a:gd name="T7" fmla="*/ 2147483647 h 549"/>
                <a:gd name="T8" fmla="*/ 2147483647 w 1907"/>
                <a:gd name="T9" fmla="*/ 0 h 5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7"/>
                <a:gd name="T16" fmla="*/ 0 h 549"/>
                <a:gd name="T17" fmla="*/ 1907 w 1907"/>
                <a:gd name="T18" fmla="*/ 549 h 5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7" h="549">
                  <a:moveTo>
                    <a:pt x="1607" y="0"/>
                  </a:moveTo>
                  <a:lnTo>
                    <a:pt x="300" y="0"/>
                  </a:lnTo>
                  <a:lnTo>
                    <a:pt x="0" y="549"/>
                  </a:lnTo>
                  <a:lnTo>
                    <a:pt x="1907" y="549"/>
                  </a:lnTo>
                  <a:lnTo>
                    <a:pt x="160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algn="ctr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4322"/>
            <p:cNvSpPr/>
            <p:nvPr/>
          </p:nvSpPr>
          <p:spPr bwMode="auto">
            <a:xfrm>
              <a:off x="1461967" y="2966501"/>
              <a:ext cx="2242917" cy="267946"/>
            </a:xfrm>
            <a:custGeom>
              <a:avLst/>
              <a:gdLst>
                <a:gd name="T0" fmla="*/ 2147483647 w 1700"/>
                <a:gd name="T1" fmla="*/ 0 h 202"/>
                <a:gd name="T2" fmla="*/ 0 w 1700"/>
                <a:gd name="T3" fmla="*/ 2147483647 h 202"/>
                <a:gd name="T4" fmla="*/ 2147483647 w 1700"/>
                <a:gd name="T5" fmla="*/ 2147483647 h 202"/>
                <a:gd name="T6" fmla="*/ 2147483647 w 1700"/>
                <a:gd name="T7" fmla="*/ 0 h 202"/>
                <a:gd name="T8" fmla="*/ 2147483647 w 1700"/>
                <a:gd name="T9" fmla="*/ 0 h 2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00"/>
                <a:gd name="T16" fmla="*/ 0 h 202"/>
                <a:gd name="T17" fmla="*/ 1700 w 1700"/>
                <a:gd name="T18" fmla="*/ 202 h 2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00" h="202">
                  <a:moveTo>
                    <a:pt x="395" y="0"/>
                  </a:moveTo>
                  <a:lnTo>
                    <a:pt x="0" y="202"/>
                  </a:lnTo>
                  <a:lnTo>
                    <a:pt x="1306" y="202"/>
                  </a:lnTo>
                  <a:lnTo>
                    <a:pt x="1700" y="0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4323"/>
            <p:cNvSpPr/>
            <p:nvPr/>
          </p:nvSpPr>
          <p:spPr bwMode="auto">
            <a:xfrm>
              <a:off x="3186390" y="2966501"/>
              <a:ext cx="916586" cy="992175"/>
            </a:xfrm>
            <a:custGeom>
              <a:avLst/>
              <a:gdLst>
                <a:gd name="T0" fmla="*/ 2147483647 w 696"/>
                <a:gd name="T1" fmla="*/ 0 h 751"/>
                <a:gd name="T2" fmla="*/ 2147483647 w 696"/>
                <a:gd name="T3" fmla="*/ 0 h 751"/>
                <a:gd name="T4" fmla="*/ 0 w 696"/>
                <a:gd name="T5" fmla="*/ 2147483647 h 751"/>
                <a:gd name="T6" fmla="*/ 2147483647 w 696"/>
                <a:gd name="T7" fmla="*/ 2147483647 h 751"/>
                <a:gd name="T8" fmla="*/ 2147483647 w 696"/>
                <a:gd name="T9" fmla="*/ 2147483647 h 751"/>
                <a:gd name="T10" fmla="*/ 2147483647 w 696"/>
                <a:gd name="T11" fmla="*/ 2147483647 h 751"/>
                <a:gd name="T12" fmla="*/ 2147483647 w 696"/>
                <a:gd name="T13" fmla="*/ 0 h 7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96"/>
                <a:gd name="T22" fmla="*/ 0 h 751"/>
                <a:gd name="T23" fmla="*/ 696 w 696"/>
                <a:gd name="T24" fmla="*/ 751 h 75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96" h="751">
                  <a:moveTo>
                    <a:pt x="396" y="0"/>
                  </a:moveTo>
                  <a:lnTo>
                    <a:pt x="394" y="0"/>
                  </a:lnTo>
                  <a:lnTo>
                    <a:pt x="0" y="202"/>
                  </a:lnTo>
                  <a:lnTo>
                    <a:pt x="1" y="202"/>
                  </a:lnTo>
                  <a:lnTo>
                    <a:pt x="301" y="751"/>
                  </a:lnTo>
                  <a:lnTo>
                    <a:pt x="696" y="549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19" name="Group 4333"/>
            <p:cNvGrpSpPr/>
            <p:nvPr/>
          </p:nvGrpSpPr>
          <p:grpSpPr bwMode="auto">
            <a:xfrm>
              <a:off x="1473323" y="2343944"/>
              <a:ext cx="2205038" cy="882650"/>
              <a:chOff x="1020" y="1545"/>
              <a:chExt cx="1434" cy="574"/>
            </a:xfrm>
          </p:grpSpPr>
          <p:sp>
            <p:nvSpPr>
              <p:cNvPr id="25" name="Line 4327"/>
              <p:cNvSpPr>
                <a:spLocks noChangeShapeType="1"/>
              </p:cNvSpPr>
              <p:nvPr/>
            </p:nvSpPr>
            <p:spPr bwMode="auto">
              <a:xfrm flipH="1">
                <a:off x="1020" y="1706"/>
                <a:ext cx="227" cy="409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" name="Line 4328"/>
              <p:cNvSpPr>
                <a:spLocks noChangeShapeType="1"/>
              </p:cNvSpPr>
              <p:nvPr/>
            </p:nvSpPr>
            <p:spPr bwMode="auto">
              <a:xfrm>
                <a:off x="1927" y="1706"/>
                <a:ext cx="209" cy="413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" name="Line 4330"/>
              <p:cNvSpPr>
                <a:spLocks noChangeShapeType="1"/>
              </p:cNvSpPr>
              <p:nvPr/>
            </p:nvSpPr>
            <p:spPr bwMode="auto">
              <a:xfrm>
                <a:off x="2245" y="1545"/>
                <a:ext cx="209" cy="413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" name="Line 4332"/>
              <p:cNvSpPr>
                <a:spLocks noChangeShapeType="1"/>
              </p:cNvSpPr>
              <p:nvPr/>
            </p:nvSpPr>
            <p:spPr bwMode="auto">
              <a:xfrm flipH="1">
                <a:off x="1344" y="1558"/>
                <a:ext cx="227" cy="409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20" name="Freeform 4318"/>
            <p:cNvSpPr/>
            <p:nvPr/>
          </p:nvSpPr>
          <p:spPr bwMode="auto">
            <a:xfrm>
              <a:off x="2328062" y="1393777"/>
              <a:ext cx="1068055" cy="1267887"/>
            </a:xfrm>
            <a:custGeom>
              <a:avLst/>
              <a:gdLst>
                <a:gd name="T0" fmla="*/ 2147483647 w 810"/>
                <a:gd name="T1" fmla="*/ 2147483647 h 962"/>
                <a:gd name="T2" fmla="*/ 2147483647 w 810"/>
                <a:gd name="T3" fmla="*/ 0 h 962"/>
                <a:gd name="T4" fmla="*/ 0 w 810"/>
                <a:gd name="T5" fmla="*/ 2147483647 h 962"/>
                <a:gd name="T6" fmla="*/ 2147483647 w 810"/>
                <a:gd name="T7" fmla="*/ 2147483647 h 962"/>
                <a:gd name="T8" fmla="*/ 2147483647 w 810"/>
                <a:gd name="T9" fmla="*/ 2147483647 h 9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0"/>
                <a:gd name="T16" fmla="*/ 0 h 962"/>
                <a:gd name="T17" fmla="*/ 810 w 810"/>
                <a:gd name="T18" fmla="*/ 962 h 9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0" h="962">
                  <a:moveTo>
                    <a:pt x="810" y="760"/>
                  </a:moveTo>
                  <a:lnTo>
                    <a:pt x="394" y="0"/>
                  </a:lnTo>
                  <a:lnTo>
                    <a:pt x="0" y="202"/>
                  </a:lnTo>
                  <a:lnTo>
                    <a:pt x="417" y="962"/>
                  </a:lnTo>
                  <a:lnTo>
                    <a:pt x="810" y="76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175" algn="ctr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4321"/>
            <p:cNvSpPr/>
            <p:nvPr/>
          </p:nvSpPr>
          <p:spPr bwMode="auto">
            <a:xfrm>
              <a:off x="1774616" y="1657839"/>
              <a:ext cx="1103010" cy="1003824"/>
            </a:xfrm>
            <a:custGeom>
              <a:avLst/>
              <a:gdLst>
                <a:gd name="T0" fmla="*/ 2147483647 w 835"/>
                <a:gd name="T1" fmla="*/ 0 h 760"/>
                <a:gd name="T2" fmla="*/ 0 w 835"/>
                <a:gd name="T3" fmla="*/ 2147483647 h 760"/>
                <a:gd name="T4" fmla="*/ 2147483647 w 835"/>
                <a:gd name="T5" fmla="*/ 2147483647 h 760"/>
                <a:gd name="T6" fmla="*/ 2147483647 w 835"/>
                <a:gd name="T7" fmla="*/ 0 h 7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5"/>
                <a:gd name="T13" fmla="*/ 0 h 760"/>
                <a:gd name="T14" fmla="*/ 835 w 835"/>
                <a:gd name="T15" fmla="*/ 760 h 7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5" h="760">
                  <a:moveTo>
                    <a:pt x="418" y="0"/>
                  </a:moveTo>
                  <a:lnTo>
                    <a:pt x="0" y="760"/>
                  </a:lnTo>
                  <a:lnTo>
                    <a:pt x="835" y="760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4343"/>
            <p:cNvSpPr>
              <a:spLocks noChangeArrowheads="1"/>
            </p:cNvSpPr>
            <p:nvPr/>
          </p:nvSpPr>
          <p:spPr bwMode="auto">
            <a:xfrm>
              <a:off x="1863824" y="2155362"/>
              <a:ext cx="673845" cy="339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en-US" altLang="ko-KR" sz="1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Rectangle 4343"/>
            <p:cNvSpPr>
              <a:spLocks noChangeArrowheads="1"/>
            </p:cNvSpPr>
            <p:nvPr/>
          </p:nvSpPr>
          <p:spPr bwMode="auto">
            <a:xfrm>
              <a:off x="1863824" y="3383952"/>
              <a:ext cx="821431" cy="41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en-US" altLang="ko-KR" sz="1600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Rectangle 4343"/>
            <p:cNvSpPr>
              <a:spLocks noChangeArrowheads="1"/>
            </p:cNvSpPr>
            <p:nvPr/>
          </p:nvSpPr>
          <p:spPr bwMode="auto">
            <a:xfrm>
              <a:off x="1863824" y="4768339"/>
              <a:ext cx="821431" cy="413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en-US" altLang="ko-KR" sz="1600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Line 4347"/>
          <p:cNvSpPr>
            <a:spLocks noChangeShapeType="1"/>
          </p:cNvSpPr>
          <p:nvPr/>
        </p:nvSpPr>
        <p:spPr bwMode="auto">
          <a:xfrm flipV="1">
            <a:off x="3162300" y="1470025"/>
            <a:ext cx="849313" cy="0"/>
          </a:xfrm>
          <a:prstGeom prst="line">
            <a:avLst/>
          </a:prstGeom>
          <a:noFill/>
          <a:ln w="19050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30" name="Line 4354"/>
          <p:cNvSpPr>
            <a:spLocks noChangeShapeType="1"/>
          </p:cNvSpPr>
          <p:nvPr/>
        </p:nvSpPr>
        <p:spPr bwMode="auto">
          <a:xfrm flipV="1">
            <a:off x="3854450" y="2495550"/>
            <a:ext cx="849313" cy="0"/>
          </a:xfrm>
          <a:prstGeom prst="line">
            <a:avLst/>
          </a:prstGeom>
          <a:noFill/>
          <a:ln w="19050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31" name="Line 4356"/>
          <p:cNvSpPr>
            <a:spLocks noChangeShapeType="1"/>
          </p:cNvSpPr>
          <p:nvPr/>
        </p:nvSpPr>
        <p:spPr bwMode="auto">
          <a:xfrm flipV="1">
            <a:off x="4408488" y="3543300"/>
            <a:ext cx="849312" cy="0"/>
          </a:xfrm>
          <a:prstGeom prst="line">
            <a:avLst/>
          </a:prstGeom>
          <a:noFill/>
          <a:ln w="19050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grpSp>
        <p:nvGrpSpPr>
          <p:cNvPr id="32" name="Group 4388"/>
          <p:cNvGrpSpPr/>
          <p:nvPr/>
        </p:nvGrpSpPr>
        <p:grpSpPr bwMode="auto">
          <a:xfrm>
            <a:off x="4027141" y="1452716"/>
            <a:ext cx="2413981" cy="54233"/>
            <a:chOff x="3081" y="1051"/>
            <a:chExt cx="1977" cy="45"/>
          </a:xfrm>
          <a:solidFill>
            <a:schemeClr val="bg1"/>
          </a:solidFill>
        </p:grpSpPr>
        <p:sp>
          <p:nvSpPr>
            <p:cNvPr id="33" name="Rectangle 4384"/>
            <p:cNvSpPr>
              <a:spLocks noChangeArrowheads="1"/>
            </p:cNvSpPr>
            <p:nvPr/>
          </p:nvSpPr>
          <p:spPr bwMode="auto">
            <a:xfrm>
              <a:off x="3081" y="1051"/>
              <a:ext cx="1387" cy="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Rectangle 4385"/>
            <p:cNvSpPr>
              <a:spLocks noChangeArrowheads="1"/>
            </p:cNvSpPr>
            <p:nvPr/>
          </p:nvSpPr>
          <p:spPr bwMode="auto">
            <a:xfrm>
              <a:off x="3606" y="1051"/>
              <a:ext cx="1452" cy="4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35" name="Group 4389"/>
          <p:cNvGrpSpPr/>
          <p:nvPr/>
        </p:nvGrpSpPr>
        <p:grpSpPr bwMode="auto">
          <a:xfrm>
            <a:off x="4722283" y="2460431"/>
            <a:ext cx="2413989" cy="55494"/>
            <a:chOff x="3081" y="1051"/>
            <a:chExt cx="1977" cy="45"/>
          </a:xfrm>
          <a:solidFill>
            <a:schemeClr val="bg1"/>
          </a:solidFill>
        </p:grpSpPr>
        <p:sp>
          <p:nvSpPr>
            <p:cNvPr id="36" name="Rectangle 4390"/>
            <p:cNvSpPr>
              <a:spLocks noChangeArrowheads="1"/>
            </p:cNvSpPr>
            <p:nvPr/>
          </p:nvSpPr>
          <p:spPr bwMode="auto">
            <a:xfrm>
              <a:off x="3606" y="1051"/>
              <a:ext cx="1452" cy="4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EE5700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Rectangle 4391"/>
            <p:cNvSpPr>
              <a:spLocks noChangeArrowheads="1"/>
            </p:cNvSpPr>
            <p:nvPr/>
          </p:nvSpPr>
          <p:spPr bwMode="auto">
            <a:xfrm>
              <a:off x="3081" y="1051"/>
              <a:ext cx="1387" cy="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EE57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8" name="Group 4400"/>
          <p:cNvGrpSpPr/>
          <p:nvPr/>
        </p:nvGrpSpPr>
        <p:grpSpPr bwMode="auto">
          <a:xfrm>
            <a:off x="5300753" y="3511030"/>
            <a:ext cx="2412711" cy="54232"/>
            <a:chOff x="3081" y="1051"/>
            <a:chExt cx="1977" cy="45"/>
          </a:xfrm>
          <a:solidFill>
            <a:schemeClr val="bg1"/>
          </a:solidFill>
        </p:grpSpPr>
        <p:sp>
          <p:nvSpPr>
            <p:cNvPr id="39" name="Rectangle 4401"/>
            <p:cNvSpPr>
              <a:spLocks noChangeArrowheads="1"/>
            </p:cNvSpPr>
            <p:nvPr/>
          </p:nvSpPr>
          <p:spPr bwMode="auto">
            <a:xfrm>
              <a:off x="3606" y="1051"/>
              <a:ext cx="1452" cy="4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EE5700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Rectangle 4402"/>
            <p:cNvSpPr>
              <a:spLocks noChangeArrowheads="1"/>
            </p:cNvSpPr>
            <p:nvPr/>
          </p:nvSpPr>
          <p:spPr bwMode="auto">
            <a:xfrm>
              <a:off x="3081" y="1051"/>
              <a:ext cx="1387" cy="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EE57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1" name="TextBox 6"/>
          <p:cNvSpPr txBox="1">
            <a:spLocks noChangeArrowheads="1"/>
          </p:cNvSpPr>
          <p:nvPr/>
        </p:nvSpPr>
        <p:spPr bwMode="auto">
          <a:xfrm>
            <a:off x="3995738" y="1131888"/>
            <a:ext cx="20129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6"/>
          <p:cNvSpPr txBox="1">
            <a:spLocks noChangeArrowheads="1"/>
          </p:cNvSpPr>
          <p:nvPr/>
        </p:nvSpPr>
        <p:spPr bwMode="auto">
          <a:xfrm>
            <a:off x="4692650" y="2119313"/>
            <a:ext cx="21288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6"/>
          <p:cNvSpPr txBox="1">
            <a:spLocks noChangeArrowheads="1"/>
          </p:cNvSpPr>
          <p:nvPr/>
        </p:nvSpPr>
        <p:spPr bwMode="auto">
          <a:xfrm>
            <a:off x="5264150" y="3170238"/>
            <a:ext cx="23955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3997325" y="1497013"/>
            <a:ext cx="27447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点击添加文本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687888" y="2509838"/>
            <a:ext cx="2743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点击添加文本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3"/>
          <p:cNvSpPr txBox="1">
            <a:spLocks noChangeArrowheads="1"/>
          </p:cNvSpPr>
          <p:nvPr/>
        </p:nvSpPr>
        <p:spPr bwMode="auto">
          <a:xfrm>
            <a:off x="5268913" y="3589338"/>
            <a:ext cx="2744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点击添加文本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8913"/>
            <a:ext cx="2411413" cy="504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8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395288" y="215900"/>
            <a:ext cx="1584325" cy="4778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500" b="1">
                <a:solidFill>
                  <a:srgbClr val="E6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标题</a:t>
            </a:r>
            <a:endParaRPr lang="zh-CN" altLang="en-US" sz="25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Picture 2" descr="E:\work\京东商城-20121008\找\20121015105715170_easyicon_cn_25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36650"/>
            <a:ext cx="2947988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248150" y="1706563"/>
            <a:ext cx="331152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设计机构拥有国内顶尖的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设计团队坚持精益求精、拒绝平庸的做事精神，帮助您实现美观精致、严谨、动感的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40200" y="1568450"/>
            <a:ext cx="3527425" cy="2092325"/>
          </a:xfrm>
          <a:prstGeom prst="rect">
            <a:avLst/>
          </a:prstGeom>
          <a:noFill/>
          <a:ln w="3175">
            <a:solidFill>
              <a:srgbClr val="E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Administrator\Desktop\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0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C:\Users\Administrator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0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Administrator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0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C:\Users\Administrator\Desktop\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0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 Box 12"/>
          <p:cNvSpPr txBox="1">
            <a:spLocks noChangeArrowheads="1"/>
          </p:cNvSpPr>
          <p:nvPr/>
        </p:nvSpPr>
        <p:spPr bwMode="auto">
          <a:xfrm>
            <a:off x="4470400" y="3802063"/>
            <a:ext cx="3697288" cy="584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>
                <a:solidFill>
                  <a:srgbClr val="E6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T</a:t>
            </a:r>
            <a:r>
              <a:rPr lang="en-US" altLang="zh-CN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HANKS</a:t>
            </a:r>
            <a:endParaRPr lang="zh-CN" altLang="en-US" sz="32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Text Box 12"/>
          <p:cNvSpPr txBox="1">
            <a:spLocks noChangeArrowheads="1"/>
          </p:cNvSpPr>
          <p:nvPr/>
        </p:nvSpPr>
        <p:spPr bwMode="auto">
          <a:xfrm>
            <a:off x="4465638" y="4243388"/>
            <a:ext cx="616267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rgbClr val="59595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POWERPOINT TEMPLATE</a:t>
            </a:r>
            <a:endParaRPr lang="zh-CN" altLang="en-US" sz="2000" b="1">
              <a:solidFill>
                <a:srgbClr val="59595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Text Box 12"/>
          <p:cNvSpPr txBox="1">
            <a:spLocks noChangeArrowheads="1"/>
          </p:cNvSpPr>
          <p:nvPr/>
        </p:nvSpPr>
        <p:spPr bwMode="auto">
          <a:xfrm>
            <a:off x="4219595" y="706836"/>
            <a:ext cx="4691829" cy="1099725"/>
          </a:xfrm>
          <a:prstGeom prst="rect">
            <a:avLst/>
          </a:prstGeom>
          <a:noFill/>
          <a:effectLst>
            <a:glow rad="749300">
              <a:schemeClr val="accent3">
                <a:alpha val="70000"/>
              </a:schemeClr>
            </a:glow>
          </a:effectLst>
          <a:scene3d>
            <a:camera prst="perspectiveFront"/>
            <a:lightRig rig="balanced" dir="t">
              <a:rot lat="0" lon="0" rev="13800000"/>
            </a:lightRig>
          </a:scene3d>
        </p:spPr>
        <p:txBody>
          <a:bodyPr lIns="0" tIns="0" rIns="0" bIns="0" anchor="ctr" anchorCtr="1">
            <a:scene3d>
              <a:camera prst="perspectiveFront"/>
              <a:lightRig rig="balanced" dir="t">
                <a:rot lat="0" lon="0" rev="13800000"/>
              </a:lightRig>
            </a:scene3d>
            <a:sp3d extrusionH="3810000" prstMaterial="matte">
              <a:bevelT w="19050" h="19050" prst="hardEdge"/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algn="ctr">
              <a:lnSpc>
                <a:spcPct val="70000"/>
              </a:lnSpc>
              <a:defRPr sz="9200" spc="200">
                <a:solidFill>
                  <a:prstClr val="black">
                    <a:lumMod val="85000"/>
                    <a:lumOff val="15000"/>
                  </a:prstClr>
                </a:solidFill>
                <a:latin typeface="Impact" panose="020B0806030902050204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gradFill flip="none" rotWithShape="1">
                  <a:gsLst>
                    <a:gs pos="75000">
                      <a:schemeClr val="bg1"/>
                    </a:gs>
                    <a:gs pos="35000">
                      <a:srgbClr val="FFFFFF"/>
                    </a:gs>
                    <a:gs pos="0">
                      <a:srgbClr val="FFF7F7"/>
                    </a:gs>
                    <a:gs pos="51000">
                      <a:srgbClr val="FFFFFF"/>
                    </a:gs>
                    <a:gs pos="44000">
                      <a:schemeClr val="bg1">
                        <a:lumMod val="95000"/>
                      </a:schemeClr>
                    </a:gs>
                    <a:gs pos="87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ea typeface="+mn-ea"/>
              </a:rPr>
              <a:t>2013</a:t>
            </a:r>
            <a:endParaRPr lang="zh-CN" altLang="en-US" dirty="0">
              <a:gradFill flip="none" rotWithShape="1">
                <a:gsLst>
                  <a:gs pos="75000">
                    <a:schemeClr val="bg1"/>
                  </a:gs>
                  <a:gs pos="35000">
                    <a:srgbClr val="FFFFFF"/>
                  </a:gs>
                  <a:gs pos="0">
                    <a:srgbClr val="FFF7F7"/>
                  </a:gs>
                  <a:gs pos="51000">
                    <a:srgbClr val="FFFFFF"/>
                  </a:gs>
                  <a:gs pos="44000">
                    <a:schemeClr val="bg1">
                      <a:lumMod val="95000"/>
                    </a:schemeClr>
                  </a:gs>
                  <a:gs pos="87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ea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-3492896" y="195486"/>
            <a:ext cx="3240360" cy="4605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-4645024" y="660919"/>
            <a:ext cx="3240360" cy="4605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-2592606" y="951297"/>
            <a:ext cx="2232248" cy="4086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0" name="Picture 2" descr="C:\Users\Administrator\Desktop\年终模板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3" r="40617"/>
          <a:stretch>
            <a:fillRect/>
          </a:stretch>
        </p:blipFill>
        <p:spPr bwMode="auto">
          <a:xfrm>
            <a:off x="50800" y="2571750"/>
            <a:ext cx="4016375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2" descr="C:\Users\Administrator\Desktop\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7" t="15997" r="23795" b="35687"/>
          <a:stretch>
            <a:fillRect/>
          </a:stretch>
        </p:blipFill>
        <p:spPr bwMode="auto">
          <a:xfrm>
            <a:off x="2339975" y="1590675"/>
            <a:ext cx="4608513" cy="236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3.95062E-6 L 1.62604 -0.00278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02" y="-15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3.95062E-6 L 1.62604 -0.00278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02" y="-15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3.95062E-6 L 1.62604 -0.00278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02" y="-15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1065</Words>
  <Application>WPS 演示</Application>
  <PresentationFormat>全屏显示(16:9)</PresentationFormat>
  <Paragraphs>95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宋体</vt:lpstr>
      <vt:lpstr>Wingdings</vt:lpstr>
      <vt:lpstr>Calibri</vt:lpstr>
      <vt:lpstr>Impact</vt:lpstr>
      <vt:lpstr>微软雅黑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M120281D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4</cp:revision>
  <dcterms:created xsi:type="dcterms:W3CDTF">2012-12-18T07:25:00Z</dcterms:created>
  <dcterms:modified xsi:type="dcterms:W3CDTF">2018-08-29T06:54:22Z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